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embeddings/oleObject18.bin" ContentType="application/vnd.openxmlformats-officedocument.oleObject"/>
  <Override PartName="/ppt/embeddings/oleObject19.bin" ContentType="application/vnd.openxmlformats-officedocument.oleObject"/>
  <Override PartName="/ppt/embeddings/Microsoft_Equation1.bin" ContentType="application/vnd.openxmlformats-officedocument.oleObject"/>
  <Override PartName="/ppt/embeddings/Microsoft_Equation2.bin" ContentType="application/vnd.openxmlformats-officedocument.oleObject"/>
  <Override PartName="/ppt/embeddings/Microsoft_Equation3.bin" ContentType="application/vnd.openxmlformats-officedocument.oleObject"/>
  <Override PartName="/ppt/embeddings/Microsoft_Equation4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8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6/4/12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6/4/12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6/4/12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6/4/12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6/4/12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6/4/12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6/4/12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6/4/12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6/4/12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6/4/12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6/4/12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7C3F878-F5E8-489B-AC8A-64F2A7E22C28}" type="datetimeFigureOut">
              <a:rPr lang="en-US" smtClean="0"/>
              <a:pPr/>
              <a:t>6/4/12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4" Type="http://schemas.openxmlformats.org/officeDocument/2006/relationships/image" Target="../media/image12.emf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4" Type="http://schemas.openxmlformats.org/officeDocument/2006/relationships/image" Target="../media/image13.emf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4" Type="http://schemas.openxmlformats.org/officeDocument/2006/relationships/image" Target="../media/image14.emf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4" Type="http://schemas.openxmlformats.org/officeDocument/2006/relationships/image" Target="../media/image15.emf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4" Type="http://schemas.openxmlformats.org/officeDocument/2006/relationships/image" Target="../media/image16.emf"/><Relationship Id="rId1" Type="http://schemas.openxmlformats.org/officeDocument/2006/relationships/vmlDrawing" Target="../drawings/vmlDrawing12.vml"/><Relationship Id="rId2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4" Type="http://schemas.openxmlformats.org/officeDocument/2006/relationships/image" Target="../media/image17.emf"/><Relationship Id="rId1" Type="http://schemas.openxmlformats.org/officeDocument/2006/relationships/vmlDrawing" Target="../drawings/vmlDrawing13.vml"/><Relationship Id="rId2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4" Type="http://schemas.openxmlformats.org/officeDocument/2006/relationships/image" Target="../media/image18.emf"/><Relationship Id="rId1" Type="http://schemas.openxmlformats.org/officeDocument/2006/relationships/vmlDrawing" Target="../drawings/vmlDrawing14.vml"/><Relationship Id="rId2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4" Type="http://schemas.openxmlformats.org/officeDocument/2006/relationships/image" Target="../media/image19.emf"/><Relationship Id="rId1" Type="http://schemas.openxmlformats.org/officeDocument/2006/relationships/vmlDrawing" Target="../drawings/vmlDrawing15.vml"/><Relationship Id="rId2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4" Type="http://schemas.openxmlformats.org/officeDocument/2006/relationships/image" Target="../media/image20.emf"/><Relationship Id="rId1" Type="http://schemas.openxmlformats.org/officeDocument/2006/relationships/vmlDrawing" Target="../drawings/vmlDrawing16.vml"/><Relationship Id="rId2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4" Type="http://schemas.openxmlformats.org/officeDocument/2006/relationships/image" Target="../media/image21.emf"/><Relationship Id="rId1" Type="http://schemas.openxmlformats.org/officeDocument/2006/relationships/vmlDrawing" Target="../drawings/vmlDrawing17.v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4" Type="http://schemas.openxmlformats.org/officeDocument/2006/relationships/image" Target="../media/image22.emf"/><Relationship Id="rId1" Type="http://schemas.openxmlformats.org/officeDocument/2006/relationships/vmlDrawing" Target="../drawings/vmlDrawing18.vml"/><Relationship Id="rId2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4" Type="http://schemas.openxmlformats.org/officeDocument/2006/relationships/image" Target="../media/image23.emf"/><Relationship Id="rId1" Type="http://schemas.openxmlformats.org/officeDocument/2006/relationships/vmlDrawing" Target="../drawings/vmlDrawing19.vml"/><Relationship Id="rId2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.bin"/><Relationship Id="rId4" Type="http://schemas.openxmlformats.org/officeDocument/2006/relationships/image" Target="../media/image24.emf"/><Relationship Id="rId1" Type="http://schemas.openxmlformats.org/officeDocument/2006/relationships/vmlDrawing" Target="../drawings/vmlDrawing20.vml"/><Relationship Id="rId2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2.bin"/><Relationship Id="rId4" Type="http://schemas.openxmlformats.org/officeDocument/2006/relationships/image" Target="../media/image25.emf"/><Relationship Id="rId1" Type="http://schemas.openxmlformats.org/officeDocument/2006/relationships/vmlDrawing" Target="../drawings/vmlDrawing21.vml"/><Relationship Id="rId2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3.bin"/><Relationship Id="rId4" Type="http://schemas.openxmlformats.org/officeDocument/2006/relationships/image" Target="../media/image26.emf"/><Relationship Id="rId1" Type="http://schemas.openxmlformats.org/officeDocument/2006/relationships/vmlDrawing" Target="../drawings/vmlDrawing22.vml"/><Relationship Id="rId2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4.bin"/><Relationship Id="rId4" Type="http://schemas.openxmlformats.org/officeDocument/2006/relationships/image" Target="../media/image27.emf"/><Relationship Id="rId1" Type="http://schemas.openxmlformats.org/officeDocument/2006/relationships/vmlDrawing" Target="../drawings/vmlDrawing23.v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5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6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7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8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4" Type="http://schemas.openxmlformats.org/officeDocument/2006/relationships/image" Target="../media/image9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4" Type="http://schemas.openxmlformats.org/officeDocument/2006/relationships/image" Target="../media/image10.e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4" Type="http://schemas.openxmlformats.org/officeDocument/2006/relationships/image" Target="../media/image11.e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Algebra 2 GHP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Final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2636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Solve for x and round to the nearest </a:t>
            </a:r>
            <a:r>
              <a:rPr lang="en-US" dirty="0" err="1" smtClean="0"/>
              <a:t>hundreth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4395851"/>
              </p:ext>
            </p:extLst>
          </p:nvPr>
        </p:nvGraphicFramePr>
        <p:xfrm>
          <a:off x="2521849" y="2247860"/>
          <a:ext cx="3975716" cy="31528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0" name="Equation" r:id="rId3" imgW="1409700" imgH="1117600" progId="Equation.3">
                  <p:embed/>
                </p:oleObj>
              </mc:Choice>
              <mc:Fallback>
                <p:oleObj name="Equation" r:id="rId3" imgW="1409700" imgH="1117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21849" y="2247860"/>
                        <a:ext cx="3975716" cy="31528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260464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Classify the polynomial by degree and number of terms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6478621"/>
              </p:ext>
            </p:extLst>
          </p:nvPr>
        </p:nvGraphicFramePr>
        <p:xfrm>
          <a:off x="3244850" y="2247900"/>
          <a:ext cx="2528888" cy="315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3" name="Equation" r:id="rId3" imgW="927100" imgH="1155700" progId="Equation.3">
                  <p:embed/>
                </p:oleObj>
              </mc:Choice>
              <mc:Fallback>
                <p:oleObj name="Equation" r:id="rId3" imgW="927100" imgH="1155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44850" y="2247900"/>
                        <a:ext cx="2528888" cy="3152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388131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Add/Subtract: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9116409"/>
              </p:ext>
            </p:extLst>
          </p:nvPr>
        </p:nvGraphicFramePr>
        <p:xfrm>
          <a:off x="1563136" y="2576639"/>
          <a:ext cx="5701622" cy="212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7" name="Equation" r:id="rId3" imgW="1841500" imgH="685800" progId="Equation.3">
                  <p:embed/>
                </p:oleObj>
              </mc:Choice>
              <mc:Fallback>
                <p:oleObj name="Equation" r:id="rId3" imgW="1841500" imgH="685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63136" y="2576639"/>
                        <a:ext cx="5701622" cy="2122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213824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Multiply: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9375219"/>
              </p:ext>
            </p:extLst>
          </p:nvPr>
        </p:nvGraphicFramePr>
        <p:xfrm>
          <a:off x="2337772" y="1739856"/>
          <a:ext cx="4330536" cy="41955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3" name="Equation" r:id="rId3" imgW="1231900" imgH="1193800" progId="Equation.3">
                  <p:embed/>
                </p:oleObj>
              </mc:Choice>
              <mc:Fallback>
                <p:oleObj name="Equation" r:id="rId3" imgW="1231900" imgH="1193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337772" y="1739856"/>
                        <a:ext cx="4330536" cy="41955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12689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Divide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6786907"/>
              </p:ext>
            </p:extLst>
          </p:nvPr>
        </p:nvGraphicFramePr>
        <p:xfrm>
          <a:off x="1718927" y="2332945"/>
          <a:ext cx="5852135" cy="28853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3" name="Equation" r:id="rId3" imgW="1803400" imgH="889000" progId="Equation.3">
                  <p:embed/>
                </p:oleObj>
              </mc:Choice>
              <mc:Fallback>
                <p:oleObj name="Equation" r:id="rId3" imgW="1803400" imgH="889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18927" y="2332945"/>
                        <a:ext cx="5852135" cy="28853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275336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the factors of: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4688377"/>
              </p:ext>
            </p:extLst>
          </p:nvPr>
        </p:nvGraphicFramePr>
        <p:xfrm>
          <a:off x="1814762" y="2185708"/>
          <a:ext cx="5319252" cy="24836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7" name="Equation" r:id="rId3" imgW="1524000" imgH="711200" progId="Equation.3">
                  <p:embed/>
                </p:oleObj>
              </mc:Choice>
              <mc:Fallback>
                <p:oleObj name="Equation" r:id="rId3" imgW="1524000" imgH="71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814762" y="2185708"/>
                        <a:ext cx="5319252" cy="24836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625953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Determine if x - 2 is a factor of:  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2891166"/>
              </p:ext>
            </p:extLst>
          </p:nvPr>
        </p:nvGraphicFramePr>
        <p:xfrm>
          <a:off x="2243950" y="2981069"/>
          <a:ext cx="4349632" cy="6635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1" name="Equation" r:id="rId3" imgW="1498600" imgH="228600" progId="Equation.3">
                  <p:embed/>
                </p:oleObj>
              </mc:Choice>
              <mc:Fallback>
                <p:oleObj name="Equation" r:id="rId3" imgW="14986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43950" y="2981069"/>
                        <a:ext cx="4349632" cy="6635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486666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 the roots: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6985233"/>
              </p:ext>
            </p:extLst>
          </p:nvPr>
        </p:nvGraphicFramePr>
        <p:xfrm>
          <a:off x="1759277" y="3179599"/>
          <a:ext cx="5455515" cy="7274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6" name="Equation" r:id="rId3" imgW="1714500" imgH="228600" progId="Equation.3">
                  <p:embed/>
                </p:oleObj>
              </mc:Choice>
              <mc:Fallback>
                <p:oleObj name="Equation" r:id="rId3" imgW="17145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59277" y="3179599"/>
                        <a:ext cx="5455515" cy="7274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503381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Determine the end behavior: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3172725"/>
              </p:ext>
            </p:extLst>
          </p:nvPr>
        </p:nvGraphicFramePr>
        <p:xfrm>
          <a:off x="1725569" y="2576640"/>
          <a:ext cx="5021885" cy="2130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9" name="Equation" r:id="rId3" imgW="1676400" imgH="711200" progId="Equation.3">
                  <p:embed/>
                </p:oleObj>
              </mc:Choice>
              <mc:Fallback>
                <p:oleObj name="Equation" r:id="rId3" imgW="1676400" imgH="71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25569" y="2576640"/>
                        <a:ext cx="5021885" cy="21307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306606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Simplify: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0807379"/>
              </p:ext>
            </p:extLst>
          </p:nvPr>
        </p:nvGraphicFramePr>
        <p:xfrm>
          <a:off x="2687517" y="2020067"/>
          <a:ext cx="3489299" cy="3447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3" name="Equation" r:id="rId3" imgW="1054100" imgH="1041400" progId="Equation.3">
                  <p:embed/>
                </p:oleObj>
              </mc:Choice>
              <mc:Fallback>
                <p:oleObj name="Equation" r:id="rId3" imgW="1054100" imgH="1041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687517" y="2020067"/>
                        <a:ext cx="3489299" cy="3447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53105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Exponential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Give an example of a linear, quadratic, and exponential function.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9814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Multiply: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8143839"/>
              </p:ext>
            </p:extLst>
          </p:nvPr>
        </p:nvGraphicFramePr>
        <p:xfrm>
          <a:off x="2227326" y="2211213"/>
          <a:ext cx="4446644" cy="28848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7" name="Equation" r:id="rId3" imgW="1663700" imgH="1079500" progId="Equation.3">
                  <p:embed/>
                </p:oleObj>
              </mc:Choice>
              <mc:Fallback>
                <p:oleObj name="Equation" r:id="rId3" imgW="1663700" imgH="1079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27326" y="2211213"/>
                        <a:ext cx="4446644" cy="28848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304011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Divide: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8339978"/>
              </p:ext>
            </p:extLst>
          </p:nvPr>
        </p:nvGraphicFramePr>
        <p:xfrm>
          <a:off x="1776661" y="2020068"/>
          <a:ext cx="5081266" cy="29043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59" name="Equation" r:id="rId3" imgW="1866900" imgH="1066800" progId="Equation.3">
                  <p:embed/>
                </p:oleObj>
              </mc:Choice>
              <mc:Fallback>
                <p:oleObj name="Equation" r:id="rId3" imgW="1866900" imgH="1066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76661" y="2020068"/>
                        <a:ext cx="5081266" cy="29043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790582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Simplify: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0343566"/>
              </p:ext>
            </p:extLst>
          </p:nvPr>
        </p:nvGraphicFramePr>
        <p:xfrm>
          <a:off x="3515861" y="1665914"/>
          <a:ext cx="1637357" cy="45468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1" name="Equation" r:id="rId3" imgW="571500" imgH="1587500" progId="Equation.3">
                  <p:embed/>
                </p:oleObj>
              </mc:Choice>
              <mc:Fallback>
                <p:oleObj name="Equation" r:id="rId3" imgW="571500" imgH="1587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15861" y="1665914"/>
                        <a:ext cx="1637357" cy="454683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241622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Solve</a:t>
            </a:r>
            <a:r>
              <a:rPr lang="en-US" dirty="0" smtClean="0"/>
              <a:t>: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7451109"/>
              </p:ext>
            </p:extLst>
          </p:nvPr>
        </p:nvGraphicFramePr>
        <p:xfrm>
          <a:off x="2689291" y="2020067"/>
          <a:ext cx="3144817" cy="31844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5" name="Equation" r:id="rId3" imgW="1003300" imgH="1016000" progId="Equation.3">
                  <p:embed/>
                </p:oleObj>
              </mc:Choice>
              <mc:Fallback>
                <p:oleObj name="Equation" r:id="rId3" imgW="1003300" imgH="1016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689291" y="2020067"/>
                        <a:ext cx="3144817" cy="31844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522560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Solve</a:t>
            </a:r>
            <a:r>
              <a:rPr lang="en-US" dirty="0" smtClean="0"/>
              <a:t>: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0203881"/>
              </p:ext>
            </p:extLst>
          </p:nvPr>
        </p:nvGraphicFramePr>
        <p:xfrm>
          <a:off x="2010344" y="2314541"/>
          <a:ext cx="4836139" cy="23582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29" name="Equation" r:id="rId3" imgW="1511300" imgH="736600" progId="Equation.3">
                  <p:embed/>
                </p:oleObj>
              </mc:Choice>
              <mc:Fallback>
                <p:oleObj name="Equation" r:id="rId3" imgW="1511300" imgH="736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10344" y="2314541"/>
                        <a:ext cx="4836139" cy="23582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496588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Variation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1011394"/>
              </p:ext>
            </p:extLst>
          </p:nvPr>
        </p:nvGraphicFramePr>
        <p:xfrm>
          <a:off x="2705924" y="1890257"/>
          <a:ext cx="3821811" cy="39412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3" name="Equation" r:id="rId3" imgW="1206500" imgH="1244600" progId="Equation.3">
                  <p:embed/>
                </p:oleObj>
              </mc:Choice>
              <mc:Fallback>
                <p:oleObj name="Equation" r:id="rId3" imgW="1206500" imgH="1244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05924" y="1890257"/>
                        <a:ext cx="3821811" cy="39412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64306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Translations/Transformations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Let                  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Write the transformation of f that is reflected across the x-axis and stretched vertically by a factor of 4. 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1525986"/>
              </p:ext>
            </p:extLst>
          </p:nvPr>
        </p:nvGraphicFramePr>
        <p:xfrm>
          <a:off x="2050628" y="2119257"/>
          <a:ext cx="1741348" cy="5698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Equation" r:id="rId3" imgW="698500" imgH="228600" progId="Equation.3">
                  <p:embed/>
                </p:oleObj>
              </mc:Choice>
              <mc:Fallback>
                <p:oleObj name="Equation" r:id="rId3" imgW="6985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50628" y="2119257"/>
                        <a:ext cx="1741348" cy="5698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936911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Compound Interest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$1200 is invested at 6% interest compounded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monthly.  Using the formula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Determine how much the investment if worth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</a:t>
            </a:r>
            <a:r>
              <a:rPr lang="en-US" dirty="0" smtClean="0"/>
              <a:t>fter 1 year.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4328711"/>
              </p:ext>
            </p:extLst>
          </p:nvPr>
        </p:nvGraphicFramePr>
        <p:xfrm>
          <a:off x="5151335" y="2703476"/>
          <a:ext cx="2122667" cy="10326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" name="Equation" r:id="rId3" imgW="939800" imgH="457200" progId="Equation.3">
                  <p:embed/>
                </p:oleObj>
              </mc:Choice>
              <mc:Fallback>
                <p:oleObj name="Equation" r:id="rId3" imgW="9398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151335" y="2703476"/>
                        <a:ext cx="2122667" cy="10326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8523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Logarithms - Express in terms of </a:t>
            </a:r>
            <a:r>
              <a:rPr lang="en-US" dirty="0" err="1" smtClean="0"/>
              <a:t>logA</a:t>
            </a:r>
            <a:r>
              <a:rPr lang="en-US" dirty="0" smtClean="0"/>
              <a:t> and </a:t>
            </a:r>
            <a:r>
              <a:rPr lang="en-US" dirty="0" err="1" smtClean="0"/>
              <a:t>logB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440517"/>
              </p:ext>
            </p:extLst>
          </p:nvPr>
        </p:nvGraphicFramePr>
        <p:xfrm>
          <a:off x="3442230" y="2020067"/>
          <a:ext cx="2420940" cy="41727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Equation" r:id="rId3" imgW="965200" imgH="1663700" progId="Equation.3">
                  <p:embed/>
                </p:oleObj>
              </mc:Choice>
              <mc:Fallback>
                <p:oleObj name="Equation" r:id="rId3" imgW="965200" imgH="166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442230" y="2020067"/>
                        <a:ext cx="2420940" cy="41727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40573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Logarithms – Express as a single logarithm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4894443"/>
              </p:ext>
            </p:extLst>
          </p:nvPr>
        </p:nvGraphicFramePr>
        <p:xfrm>
          <a:off x="2465388" y="2609850"/>
          <a:ext cx="4235450" cy="2676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7" name="Equation" r:id="rId3" imgW="1346200" imgH="850900" progId="Equation.3">
                  <p:embed/>
                </p:oleObj>
              </mc:Choice>
              <mc:Fallback>
                <p:oleObj name="Equation" r:id="rId3" imgW="1346200" imgH="850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465388" y="2609850"/>
                        <a:ext cx="4235450" cy="2676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42348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Simplify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5879184"/>
              </p:ext>
            </p:extLst>
          </p:nvPr>
        </p:nvGraphicFramePr>
        <p:xfrm>
          <a:off x="3405416" y="1879103"/>
          <a:ext cx="2294242" cy="38385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0" name="Equation" r:id="rId3" imgW="698500" imgH="1168400" progId="Equation.3">
                  <p:embed/>
                </p:oleObj>
              </mc:Choice>
              <mc:Fallback>
                <p:oleObj name="Equation" r:id="rId3" imgW="698500" imgH="1168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405416" y="1879103"/>
                        <a:ext cx="2294242" cy="38385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69152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Write an equivalent logarithmic equation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8230014"/>
              </p:ext>
            </p:extLst>
          </p:nvPr>
        </p:nvGraphicFramePr>
        <p:xfrm>
          <a:off x="3405188" y="2830513"/>
          <a:ext cx="2293937" cy="1935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2" name="Equation" r:id="rId3" imgW="812800" imgH="685800" progId="Equation.3">
                  <p:embed/>
                </p:oleObj>
              </mc:Choice>
              <mc:Fallback>
                <p:oleObj name="Equation" r:id="rId3" imgW="812800" imgH="685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405188" y="2830513"/>
                        <a:ext cx="2293937" cy="19351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584446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Solve for x and round to the nearest </a:t>
            </a:r>
            <a:r>
              <a:rPr lang="en-US" dirty="0" err="1" smtClean="0"/>
              <a:t>hundreth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50198973"/>
              </p:ext>
            </p:extLst>
          </p:nvPr>
        </p:nvGraphicFramePr>
        <p:xfrm>
          <a:off x="3084771" y="2223162"/>
          <a:ext cx="3229053" cy="37957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6" name="Equation" r:id="rId3" imgW="1016000" imgH="1193800" progId="Equation.3">
                  <p:embed/>
                </p:oleObj>
              </mc:Choice>
              <mc:Fallback>
                <p:oleObj name="Equation" r:id="rId3" imgW="1016000" imgH="1193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84771" y="2223162"/>
                        <a:ext cx="3229053" cy="37957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335162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Pushpin.thmx</Template>
  <TotalTime>127</TotalTime>
  <Words>167</Words>
  <Application>Microsoft Macintosh PowerPoint</Application>
  <PresentationFormat>On-screen Show (4:3)</PresentationFormat>
  <Paragraphs>38</Paragraphs>
  <Slides>25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Pushpin</vt:lpstr>
      <vt:lpstr>Equation</vt:lpstr>
      <vt:lpstr>Microsoft Equation</vt:lpstr>
      <vt:lpstr>Algebra 2 GHP</vt:lpstr>
      <vt:lpstr>Exponential Functions</vt:lpstr>
      <vt:lpstr>Translations/Transformations</vt:lpstr>
      <vt:lpstr>Compound Interest</vt:lpstr>
      <vt:lpstr>Logarithms - Express in terms of logA and logB</vt:lpstr>
      <vt:lpstr>Logarithms – Express as a single logarithm</vt:lpstr>
      <vt:lpstr>Simplify</vt:lpstr>
      <vt:lpstr>Write an equivalent logarithmic equation</vt:lpstr>
      <vt:lpstr>Solve for x and round to the nearest hundreth</vt:lpstr>
      <vt:lpstr>Solve for x and round to the nearest hundreth</vt:lpstr>
      <vt:lpstr>Classify the polynomial by degree and number of terms</vt:lpstr>
      <vt:lpstr>Add/Subtract:</vt:lpstr>
      <vt:lpstr>Multiply:</vt:lpstr>
      <vt:lpstr>Divide</vt:lpstr>
      <vt:lpstr>List the factors of:</vt:lpstr>
      <vt:lpstr>PowerPoint Presentation</vt:lpstr>
      <vt:lpstr>Find the roots:</vt:lpstr>
      <vt:lpstr>Determine the end behavior:</vt:lpstr>
      <vt:lpstr>Simplify:</vt:lpstr>
      <vt:lpstr>Multiply:</vt:lpstr>
      <vt:lpstr>Divide:</vt:lpstr>
      <vt:lpstr>Simplify:</vt:lpstr>
      <vt:lpstr>Solve:</vt:lpstr>
      <vt:lpstr>Solve:</vt:lpstr>
      <vt:lpstr>Variation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Algebra 2 GHP</dc:title>
  <dc:creator>psd</dc:creator>
  <cp:lastModifiedBy>psd</cp:lastModifiedBy>
  <cp:revision>16</cp:revision>
  <dcterms:created xsi:type="dcterms:W3CDTF">2012-05-31T11:21:23Z</dcterms:created>
  <dcterms:modified xsi:type="dcterms:W3CDTF">2012-06-04T12:01:01Z</dcterms:modified>
</cp:coreProperties>
</file>